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3" r:id="rId4"/>
    <p:sldId id="257" r:id="rId5"/>
    <p:sldId id="259" r:id="rId6"/>
    <p:sldId id="262" r:id="rId7"/>
    <p:sldId id="264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623"/>
  </p:normalViewPr>
  <p:slideViewPr>
    <p:cSldViewPr snapToGrid="0" snapToObjects="1">
      <p:cViewPr varScale="1">
        <p:scale>
          <a:sx n="49" d="100"/>
          <a:sy n="49" d="100"/>
        </p:scale>
        <p:origin x="20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06A6EB-307C-8F41-BF88-5A501F2041BD}" type="datetimeFigureOut">
              <a:rPr lang="en-US" smtClean="0"/>
              <a:t>12/5/17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AF1FBC-C2CD-6A48-A133-DC7E817A9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24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33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035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209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23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279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268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50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025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715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20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8101B-F373-8245-AB96-B26BBD7A41D3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9AB07-0FB7-304B-9C61-1201EF288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58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STAT CLUB!!!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2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832" y="1388347"/>
            <a:ext cx="10422577" cy="36293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67147" y="344384"/>
            <a:ext cx="7243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smtClean="0"/>
              <a:t>SMU STUDENT SENATE</a:t>
            </a:r>
            <a:endParaRPr lang="en-US" sz="4000"/>
          </a:p>
        </p:txBody>
      </p:sp>
      <p:sp>
        <p:nvSpPr>
          <p:cNvPr id="6" name="TextBox 5"/>
          <p:cNvSpPr txBox="1"/>
          <p:nvPr/>
        </p:nvSpPr>
        <p:spPr>
          <a:xfrm>
            <a:off x="2367146" y="5223163"/>
            <a:ext cx="72439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SENATE RESEARCH SERVICE</a:t>
            </a:r>
          </a:p>
          <a:p>
            <a:pPr algn="ctr"/>
            <a:r>
              <a:rPr lang="en-US" sz="4000" dirty="0" smtClean="0"/>
              <a:t>SRS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0428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019300"/>
            <a:ext cx="114300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78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214" y="1591294"/>
            <a:ext cx="8816121" cy="21608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80706" y="3657108"/>
            <a:ext cx="7208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Southern Methodist University</a:t>
            </a:r>
            <a:endParaRPr lang="en-US" sz="2400" b="1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93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533" y="1341911"/>
            <a:ext cx="9988310" cy="17446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443" y="2898816"/>
            <a:ext cx="3327400" cy="2247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279" y="3486603"/>
            <a:ext cx="6753275" cy="166011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260712" y="6225040"/>
            <a:ext cx="52193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http://ww2.amstat.org/education/</a:t>
            </a:r>
            <a:r>
              <a:rPr lang="en-US" dirty="0" err="1" smtClean="0"/>
              <a:t>datafest</a:t>
            </a:r>
            <a:r>
              <a:rPr lang="en-US" dirty="0" smtClean="0"/>
              <a:t>/</a:t>
            </a:r>
            <a:r>
              <a:rPr lang="en-US" dirty="0" err="1" smtClean="0"/>
              <a:t>index.cfm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28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Speakers?</a:t>
            </a:r>
          </a:p>
          <a:p>
            <a:r>
              <a:rPr lang="en-US" dirty="0" smtClean="0"/>
              <a:t>Workshops?</a:t>
            </a:r>
          </a:p>
          <a:p>
            <a:r>
              <a:rPr lang="en-US" dirty="0" smtClean="0"/>
              <a:t>Other Competitions?</a:t>
            </a:r>
          </a:p>
          <a:p>
            <a:r>
              <a:rPr lang="en-US" dirty="0" smtClean="0"/>
              <a:t>Community Service? (Tutoring</a:t>
            </a:r>
            <a:r>
              <a:rPr lang="en-US" dirty="0" smtClean="0"/>
              <a:t>?)</a:t>
            </a:r>
          </a:p>
          <a:p>
            <a:r>
              <a:rPr lang="en-US" dirty="0" smtClean="0"/>
              <a:t>High school Outreach?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882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334" y="2718859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What Do </a:t>
            </a:r>
            <a:r>
              <a:rPr lang="en-US" u="sng" dirty="0" smtClean="0"/>
              <a:t>You</a:t>
            </a:r>
            <a:r>
              <a:rPr lang="en-US" dirty="0" smtClean="0"/>
              <a:t> Want to Do</a:t>
            </a:r>
            <a:r>
              <a:rPr lang="en-US" dirty="0" smtClean="0"/>
              <a:t>?</a:t>
            </a:r>
            <a:br>
              <a:rPr lang="en-US" dirty="0" smtClean="0"/>
            </a:br>
            <a:r>
              <a:rPr lang="en-US" dirty="0" smtClean="0"/>
              <a:t>INTERNSHIPS</a:t>
            </a:r>
            <a:br>
              <a:rPr lang="en-US" dirty="0" smtClean="0"/>
            </a:br>
            <a:r>
              <a:rPr lang="en-US" dirty="0" smtClean="0"/>
              <a:t>undergraduate research</a:t>
            </a:r>
            <a:br>
              <a:rPr lang="en-US" dirty="0" smtClean="0"/>
            </a:br>
            <a:r>
              <a:rPr lang="en-US" dirty="0" smtClean="0"/>
              <a:t>cooperative research between departments</a:t>
            </a:r>
            <a:br>
              <a:rPr lang="en-US" dirty="0" smtClean="0"/>
            </a:br>
            <a:r>
              <a:rPr lang="en-US" dirty="0" smtClean="0"/>
              <a:t>engaged learning</a:t>
            </a:r>
            <a:br>
              <a:rPr lang="en-US" dirty="0" smtClean="0"/>
            </a:br>
            <a:r>
              <a:rPr lang="en-US" dirty="0" smtClean="0"/>
              <a:t>graduate programs</a:t>
            </a:r>
            <a:br>
              <a:rPr lang="en-US" dirty="0" smtClean="0"/>
            </a:br>
            <a:r>
              <a:rPr lang="en-US" dirty="0" smtClean="0"/>
              <a:t>4+1 MASDA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8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856" y="1778123"/>
            <a:ext cx="10926288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PRESIDENT (Coordinate Efforts on behalf of the club.  Call / Email club members to coordinate events.   </a:t>
            </a:r>
            <a:r>
              <a:rPr lang="en-US" dirty="0"/>
              <a:t>A</a:t>
            </a:r>
            <a:r>
              <a:rPr lang="en-US" dirty="0" smtClean="0"/>
              <a:t>ttend administration meetings for the club.  </a:t>
            </a:r>
            <a:r>
              <a:rPr lang="en-US" dirty="0"/>
              <a:t>R</a:t>
            </a:r>
            <a:r>
              <a:rPr lang="en-US" dirty="0" smtClean="0"/>
              <a:t>each out to corporations for speakers and funding.)  [</a:t>
            </a:r>
            <a:r>
              <a:rPr lang="en-US" dirty="0" err="1" smtClean="0"/>
              <a:t>avg</a:t>
            </a:r>
            <a:r>
              <a:rPr lang="en-US" dirty="0" smtClean="0"/>
              <a:t> 1 to 2 hours a week </a:t>
            </a:r>
            <a:r>
              <a:rPr lang="mr-IN" dirty="0" smtClean="0"/>
              <a:t>…</a:t>
            </a:r>
            <a:r>
              <a:rPr lang="en-US" dirty="0" smtClean="0"/>
              <a:t> some weeks zero some weeks up to 3 maybe]</a:t>
            </a:r>
            <a:endParaRPr lang="en-US" dirty="0" smtClean="0"/>
          </a:p>
          <a:p>
            <a:r>
              <a:rPr lang="en-US" dirty="0" smtClean="0"/>
              <a:t>VICE </a:t>
            </a:r>
            <a:r>
              <a:rPr lang="en-US" dirty="0" smtClean="0"/>
              <a:t>PRESIDENT (Assist the President with the efforts listed above although will not have as big of a commitment.) [</a:t>
            </a:r>
            <a:r>
              <a:rPr lang="en-US" dirty="0" err="1" smtClean="0"/>
              <a:t>avg</a:t>
            </a:r>
            <a:r>
              <a:rPr lang="en-US" dirty="0" smtClean="0"/>
              <a:t> 1 hour per week </a:t>
            </a:r>
            <a:r>
              <a:rPr lang="mr-IN" dirty="0" smtClean="0"/>
              <a:t>…</a:t>
            </a:r>
            <a:r>
              <a:rPr lang="en-US" dirty="0" smtClean="0"/>
              <a:t> some weeks nothing </a:t>
            </a:r>
            <a:r>
              <a:rPr lang="mr-IN" dirty="0" smtClean="0"/>
              <a:t>…</a:t>
            </a:r>
            <a:r>
              <a:rPr lang="en-US" dirty="0" smtClean="0"/>
              <a:t> some weeks 2 hours]</a:t>
            </a:r>
            <a:endParaRPr lang="en-US" dirty="0" smtClean="0"/>
          </a:p>
          <a:p>
            <a:r>
              <a:rPr lang="en-US" dirty="0" smtClean="0"/>
              <a:t>TREASURER (Keep track of all club funds.) [&lt; hour a week]</a:t>
            </a:r>
            <a:endParaRPr lang="en-US" dirty="0" smtClean="0"/>
          </a:p>
          <a:p>
            <a:r>
              <a:rPr lang="en-US" dirty="0" smtClean="0"/>
              <a:t>WEBMASTER (Regularly update the website.) [1 hours a week on average </a:t>
            </a:r>
            <a:r>
              <a:rPr lang="mr-IN" dirty="0" smtClean="0"/>
              <a:t>…</a:t>
            </a:r>
            <a:r>
              <a:rPr lang="en-US" dirty="0" smtClean="0"/>
              <a:t> but yo</a:t>
            </a:r>
            <a:r>
              <a:rPr lang="en-US" dirty="0" smtClean="0"/>
              <a:t>u could spend as much time as you like on this one!]</a:t>
            </a:r>
            <a:endParaRPr lang="en-US" dirty="0" smtClean="0"/>
          </a:p>
          <a:p>
            <a:r>
              <a:rPr lang="en-US" dirty="0" smtClean="0"/>
              <a:t>PARLIMENTARIAN (Write the minutes of each meeting / event.) [2-3 hours per month]</a:t>
            </a:r>
            <a:endParaRPr lang="en-US" dirty="0" smtClean="0"/>
          </a:p>
          <a:p>
            <a:r>
              <a:rPr lang="en-US" dirty="0" smtClean="0"/>
              <a:t>Simply email </a:t>
            </a:r>
            <a:r>
              <a:rPr lang="en-US" dirty="0" err="1" smtClean="0"/>
              <a:t>Bivin</a:t>
            </a:r>
            <a:r>
              <a:rPr lang="en-US" dirty="0" smtClean="0"/>
              <a:t> at </a:t>
            </a:r>
            <a:r>
              <a:rPr lang="en-US" dirty="0" err="1" smtClean="0"/>
              <a:t>bsadler@smu.edu</a:t>
            </a:r>
            <a:r>
              <a:rPr lang="en-US" dirty="0" smtClean="0"/>
              <a:t> if you would like to nominate yourself or someone else for these positions. 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858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MEETING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Friday January 26?  Noon? Pizza? Or Later.  </a:t>
            </a:r>
          </a:p>
        </p:txBody>
      </p:sp>
    </p:spTree>
    <p:extLst>
      <p:ext uri="{BB962C8B-B14F-4D97-AF65-F5344CB8AC3E}">
        <p14:creationId xmlns:p14="http://schemas.microsoft.com/office/powerpoint/2010/main" val="184043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</TotalTime>
  <Words>226</Words>
  <Application>Microsoft Macintosh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Calibri Light</vt:lpstr>
      <vt:lpstr>Courier New</vt:lpstr>
      <vt:lpstr>Mangal</vt:lpstr>
      <vt:lpstr>Arial</vt:lpstr>
      <vt:lpstr>Office Theme</vt:lpstr>
      <vt:lpstr>STAT CLUB!!!</vt:lpstr>
      <vt:lpstr>PowerPoint Presentation</vt:lpstr>
      <vt:lpstr>PowerPoint Presentation</vt:lpstr>
      <vt:lpstr>PowerPoint Presentation</vt:lpstr>
      <vt:lpstr>PowerPoint Presentation</vt:lpstr>
      <vt:lpstr>Other Ideas</vt:lpstr>
      <vt:lpstr>What Do You Want to Do? INTERNSHIPS undergraduate research cooperative research between departments engaged learning graduate programs 4+1 MASDA </vt:lpstr>
      <vt:lpstr>OFFICERS</vt:lpstr>
      <vt:lpstr>NEXT MEETING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 CLUB!!!</dc:title>
  <dc:creator>Microsoft Office User</dc:creator>
  <cp:lastModifiedBy>Microsoft Office User</cp:lastModifiedBy>
  <cp:revision>8</cp:revision>
  <dcterms:created xsi:type="dcterms:W3CDTF">2017-12-05T02:38:41Z</dcterms:created>
  <dcterms:modified xsi:type="dcterms:W3CDTF">2017-12-05T19:32:22Z</dcterms:modified>
</cp:coreProperties>
</file>

<file path=docProps/thumbnail.jpeg>
</file>